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4" r:id="rId7"/>
    <p:sldId id="262" r:id="rId8"/>
    <p:sldId id="263" r:id="rId9"/>
    <p:sldId id="261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7B966C-E210-40F6-B62C-4337670A9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FEFF9-6862-40E4-BC75-BAF4834C7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6F5904-5869-4E70-A88B-4257E729E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7B723A-8B79-4D55-88A5-8D432FC99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DD83C5-BEE5-48EF-B61E-84CE21DB7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9620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D23017-4721-4B37-B8D0-76C97F4DD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1368CD-348F-4B96-AA4E-54B50EAF7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882762-D3E2-4F28-9BC5-C97FD1970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6C7EE9-2F6F-4804-A7DC-71C81EFEA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8FEB3B-73B1-44A6-9E74-3599F767D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087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C63DB3D-1291-4100-95E8-81CAC9FE0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C345FF5-43AD-4698-BD65-A216F5FDD2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247CE4-2128-45EF-A956-03BF5FAE0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47152B-DC0C-4D00-8575-F8A92F595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50D0B7-83CC-4B68-9E58-5C0755F9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83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55079-1366-4941-9BC5-157F49A33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D5DF82-C3AD-4B3A-9412-C2D19EA4C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1E1E49-6E2D-46CE-B959-F1964A461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8F039E-9025-4E44-937F-0C9AF4F0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7F46D1-E4B1-4F76-9E59-F2CEC9676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798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02565B-8AB1-4A80-BF0D-0816D05E6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6D8D4F0-7F05-4004-8D42-0859DBF78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957031-3FBC-4C49-97BF-DD91D2A93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025805-07B9-47BE-A9F5-C966230B3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451A8A-96AB-436B-8526-222BC8711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965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799799-93C3-4A91-B179-BBF44B28C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3894D2-402D-4677-A79D-591A1914C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30E009-801A-41C1-B14B-19CFDEECC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F48754-98DC-445F-B225-51F49EA23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E1D201-443F-4EC9-BB2A-FC1BC3D3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EB1EA4-2E17-40EA-85B7-57D1C300A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63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011E8-0BEA-482D-A5E5-1FDE5F98B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BABCE6-D9B2-4213-BBB5-F687602EB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0BD6BF-BE91-475D-9C25-92F9F1DD4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5E042DE-8BA1-465F-9067-E57A531484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FB789E-179D-4F8F-8D18-EF3835D341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6247162-F287-4B08-83E9-C2627FEDF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C4E6D7F-A68C-4258-8BBD-763BC502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BA4947F-2DD4-4486-8E3D-BC863A36B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95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A3989-0849-4BC1-8BEB-BC6A5EA09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471E3A-16DB-4880-8B75-59C11A611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58A9AA6-44AE-4F43-B6B9-DFA9DB92B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1F493BF-E7EB-46D3-BCBF-4E5E2647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6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0B8B872-818A-4FA8-ABE8-A46463A1B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0FDEB7F-E471-4E96-AB30-5D49ECEDD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D136C0-EFF6-4580-B379-970D6597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733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6E456D-F553-4D65-A08D-1AF7DCE4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842431-ECA3-402D-9548-EE5412958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781A422-8D68-4199-B907-AF561D069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67C934-EEDA-482E-84BC-61E3B11A5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8E5CF4-C006-4E02-B5DC-AD1A6EC1A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88588F-22CA-4E49-8EEA-432B9555A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465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93E16-38D8-4C01-8850-5D68DD26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99B9569-72A7-426D-8309-A2B43B9DA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95B0CE-E854-4FA0-AD7B-636081C5A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8616D9-63F6-4961-A590-DF89B09B6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452792-C21E-49E3-9609-E4FAFC934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6E3A77-4BDE-4504-A615-0FB0E683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5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3E9BFF-9410-4A4D-8811-1785EA3D5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3737EA8-217A-425A-8488-7851CD6A3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983D6A-1E50-41DB-8485-C823D8CBF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0CB75-F8A5-4E72-A553-54DF82023022}" type="datetimeFigureOut">
              <a:rPr lang="ru-RU" smtClean="0"/>
              <a:t>02.12.2021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6B9646-D479-49A5-8340-9816F2DBC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CA4EF5-3B9B-4290-AE5C-1B8A87752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9D382-22B0-4BC3-896C-80581EE2A7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03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twitter.com/OskSta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defx.com/tutorials/procedural-city-1-building-generator/" TargetMode="External"/><Relationship Id="rId2" Type="http://schemas.openxmlformats.org/officeDocument/2006/relationships/hyperlink" Target="https://www.sidefx.com/tutorials/building-generato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ontent/pdf/10.1007%2F978-3-540-73325-6_117.pdf" TargetMode="External"/><Relationship Id="rId2" Type="http://schemas.openxmlformats.org/officeDocument/2006/relationships/hyperlink" Target="https://www.sciencedirect.com/science/article/pii/S266662942100001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ddit.com/r/dataisbeautiful/comments/r1tcw2/oc_automatic_urban_generation_built_from_open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6A7F78-76F7-4C10-9E00-5C0ECC0769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Недельный отчет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C12334-73CE-4B1F-8B9D-1856A28E1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Владимир Садовский</a:t>
            </a:r>
          </a:p>
        </p:txBody>
      </p:sp>
    </p:spTree>
    <p:extLst>
      <p:ext uri="{BB962C8B-B14F-4D97-AF65-F5344CB8AC3E}">
        <p14:creationId xmlns:p14="http://schemas.microsoft.com/office/powerpoint/2010/main" val="212474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0F80D6-037B-405B-A619-4DC9204A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827E0B-AA87-4FB3-B95D-6BD1B25F8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3576"/>
            <a:ext cx="10515600" cy="4351338"/>
          </a:xfrm>
        </p:spPr>
        <p:txBody>
          <a:bodyPr/>
          <a:lstStyle/>
          <a:p>
            <a:r>
              <a:rPr lang="ru-RU" dirty="0"/>
              <a:t>Критерий Ритма</a:t>
            </a:r>
          </a:p>
          <a:p>
            <a:r>
              <a:rPr lang="ru-RU" dirty="0"/>
              <a:t>Критерий соляризация</a:t>
            </a:r>
          </a:p>
          <a:p>
            <a:r>
              <a:rPr lang="ru-RU" dirty="0"/>
              <a:t>Критерий параллельности</a:t>
            </a:r>
            <a:endParaRPr lang="en-US" dirty="0"/>
          </a:p>
          <a:p>
            <a:endParaRPr lang="en-US" dirty="0"/>
          </a:p>
          <a:p>
            <a:r>
              <a:rPr lang="ru-RU" dirty="0"/>
              <a:t>Передвижение домов</a:t>
            </a:r>
          </a:p>
          <a:p>
            <a:endParaRPr lang="ru-RU" dirty="0"/>
          </a:p>
          <a:p>
            <a:r>
              <a:rPr lang="en-US" dirty="0"/>
              <a:t>User case</a:t>
            </a:r>
          </a:p>
          <a:p>
            <a:r>
              <a:rPr lang="en-US" dirty="0"/>
              <a:t>Work flow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128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3E520-B7F6-4E1F-9645-CC2F33E8B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серии дома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562FE23-94E5-4CEE-9BDD-8C3CDCE9B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1ЛГ-600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4433FC4-7037-4AC4-B69B-8D595AE271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Описание серии с примерами секций (в том числе и поворотных)</a:t>
            </a:r>
          </a:p>
          <a:p>
            <a:r>
              <a:rPr lang="ru-RU" dirty="0"/>
              <a:t>Проектную документацию серии 1ЛГ-600А</a:t>
            </a:r>
          </a:p>
          <a:p>
            <a:r>
              <a:rPr lang="ru-RU" dirty="0"/>
              <a:t>Планировки</a:t>
            </a:r>
          </a:p>
          <a:p>
            <a:r>
              <a:rPr lang="ru-RU" dirty="0"/>
              <a:t>И планировки этажей</a:t>
            </a:r>
          </a:p>
          <a:p>
            <a:r>
              <a:rPr lang="ru-RU" dirty="0"/>
              <a:t>А также много не типовых примеров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821BFE-8F6B-4601-81E2-00CDA38F7155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658" y="433546"/>
            <a:ext cx="3985616" cy="5990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263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990A811-C429-4C60-962F-C74B96989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Oskar </a:t>
            </a:r>
            <a:r>
              <a:rPr lang="en-US" dirty="0" err="1"/>
              <a:t>Stålberg</a:t>
            </a:r>
            <a:endParaRPr lang="ru-RU" dirty="0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4B40728B-80ED-453F-B6F8-2C93A17E2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4605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https://twitter.com/OskSta</a:t>
            </a:r>
            <a:endParaRPr lang="en-US" dirty="0"/>
          </a:p>
          <a:p>
            <a:r>
              <a:rPr lang="en-US" dirty="0" err="1"/>
              <a:t>BadNorth</a:t>
            </a:r>
            <a:endParaRPr lang="en-US" dirty="0"/>
          </a:p>
          <a:p>
            <a:r>
              <a:rPr lang="en-US" dirty="0" err="1"/>
              <a:t>TownScape</a:t>
            </a:r>
            <a:endParaRPr lang="en-US" dirty="0"/>
          </a:p>
          <a:p>
            <a:endParaRPr lang="ru-RU" dirty="0"/>
          </a:p>
        </p:txBody>
      </p:sp>
      <p:pic>
        <p:nvPicPr>
          <p:cNvPr id="1026" name="Picture 2" descr="Изображение">
            <a:extLst>
              <a:ext uri="{FF2B5EF4-FFF2-40B4-BE49-F238E27FC236}">
                <a16:creationId xmlns:a16="http://schemas.microsoft.com/office/drawing/2014/main" id="{9A613465-5E7D-4633-87DA-95648A3CD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11060"/>
            <a:ext cx="4921857" cy="261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Изображение">
            <a:extLst>
              <a:ext uri="{FF2B5EF4-FFF2-40B4-BE49-F238E27FC236}">
                <a16:creationId xmlns:a16="http://schemas.microsoft.com/office/drawing/2014/main" id="{7A8A6806-AEB4-4555-8F26-EFA74D352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4921856" cy="2768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7469781-FF00-44A9-8BE7-31CC9D5F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144" y="3429000"/>
            <a:ext cx="4921856" cy="2768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639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F990A811-C429-4C60-962F-C74B96989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WFC</a:t>
            </a:r>
            <a:endParaRPr lang="ru-RU" dirty="0"/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3DCAA537-E9E3-4A9B-808E-9EF94E5ED7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6917" y="1383527"/>
            <a:ext cx="8961052" cy="4387083"/>
          </a:xfr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8DE3010A-6D6B-4DFC-AB16-BBC3964074F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213" y="3755791"/>
            <a:ext cx="51816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129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0FE850-EA86-43F8-9EA9-837054D8B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Современная проектная документация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632634D-6BD4-40DA-92EA-C9CE080A7B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073896" cy="4696126"/>
          </a:xfrm>
        </p:spPr>
      </p:pic>
    </p:spTree>
    <p:extLst>
      <p:ext uri="{BB962C8B-B14F-4D97-AF65-F5344CB8AC3E}">
        <p14:creationId xmlns:p14="http://schemas.microsoft.com/office/powerpoint/2010/main" val="181874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ABDA08-D725-4FA0-9220-1251F4888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Houdini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0DC7C5-D13F-41E7-A7A5-AD1FA646C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https://www.sidefx.com/tutorials/building-generator/</a:t>
            </a:r>
            <a:endParaRPr lang="en-US" dirty="0"/>
          </a:p>
          <a:p>
            <a:r>
              <a:rPr lang="en-US" dirty="0">
                <a:hlinkClick r:id="rId3"/>
              </a:rPr>
              <a:t>https://www.sidefx.com/tutorials/procedural-city-1-building-generator/</a:t>
            </a:r>
            <a:endParaRPr lang="en-US" dirty="0"/>
          </a:p>
          <a:p>
            <a:endParaRPr lang="ru-RU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190BECD8-B4E1-42AF-9EAB-E02B2D5C4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820" y="3124864"/>
            <a:ext cx="6257827" cy="3187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590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1363FA-9E03-4E71-829D-E591DF02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Изучил</a:t>
            </a:r>
          </a:p>
        </p:txBody>
      </p:sp>
      <p:pic>
        <p:nvPicPr>
          <p:cNvPr id="4098" name="Picture 2" descr="Круглые дома в Москве — Википедия">
            <a:extLst>
              <a:ext uri="{FF2B5EF4-FFF2-40B4-BE49-F238E27FC236}">
                <a16:creationId xmlns:a16="http://schemas.microsoft.com/office/drawing/2014/main" id="{E7D5D5C6-7EC0-45D9-9BFC-1822CA75075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772" y="824266"/>
            <a:ext cx="3918857" cy="260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Я живу в «Доме атомщиков» на «Тульской»">
            <a:extLst>
              <a:ext uri="{FF2B5EF4-FFF2-40B4-BE49-F238E27FC236}">
                <a16:creationId xmlns:a16="http://schemas.microsoft.com/office/drawing/2014/main" id="{A3A1EBFD-0062-40E7-809C-4258ACD77A5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6289" y="1253331"/>
            <a:ext cx="42697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Дом авиаторов» на Беговой">
            <a:extLst>
              <a:ext uri="{FF2B5EF4-FFF2-40B4-BE49-F238E27FC236}">
                <a16:creationId xmlns:a16="http://schemas.microsoft.com/office/drawing/2014/main" id="{8F422D3A-1FA9-44DC-9046-34AF8475C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772" y="3399926"/>
            <a:ext cx="3918857" cy="261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729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BBBDB5-CF2E-4D9F-998E-0DDDDB8E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Статьи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50366D9-FD5B-45C6-8045-60851068C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https://www.sciencedirect.com/science/article/pii/S2666629421000012</a:t>
            </a:r>
            <a:endParaRPr lang="ru-RU" dirty="0"/>
          </a:p>
          <a:p>
            <a:r>
              <a:rPr lang="en-US" dirty="0">
                <a:hlinkClick r:id="rId3"/>
              </a:rPr>
              <a:t>https://link.springer.com/content/pdf/10.1007%2F978-3-540-73325-6_117.pdf</a:t>
            </a:r>
            <a:endParaRPr lang="ru-RU" dirty="0"/>
          </a:p>
          <a:p>
            <a:r>
              <a:rPr lang="en-US" dirty="0">
                <a:hlinkClick r:id="rId4"/>
              </a:rPr>
              <a:t>https://www.reddit.com/r/dataisbeautiful/comments/r1tcw2/oc_automatic_urban_generation_built_from_open/</a:t>
            </a:r>
            <a:endParaRPr lang="ru-RU" dirty="0"/>
          </a:p>
          <a:p>
            <a:r>
              <a:rPr lang="ru-RU" dirty="0"/>
              <a:t>Генетические алгоритмы ???</a:t>
            </a:r>
          </a:p>
        </p:txBody>
      </p:sp>
    </p:spTree>
    <p:extLst>
      <p:ext uri="{BB962C8B-B14F-4D97-AF65-F5344CB8AC3E}">
        <p14:creationId xmlns:p14="http://schemas.microsoft.com/office/powerpoint/2010/main" val="2963177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4FF445-2813-4C78-92D0-953E2528B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130E5F7-524B-4768-924B-47B49D3CD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Формализовать граф строения в миро</a:t>
            </a:r>
          </a:p>
          <a:p>
            <a:r>
              <a:rPr lang="ru-RU" dirty="0"/>
              <a:t>Изучить проектную документацию</a:t>
            </a:r>
          </a:p>
          <a:p>
            <a:r>
              <a:rPr lang="ru-RU" dirty="0"/>
              <a:t>На основе проектной документации начать моделирование частей</a:t>
            </a:r>
          </a:p>
          <a:p>
            <a:r>
              <a:rPr lang="ru-RU" dirty="0"/>
              <a:t>Попробовать ген алгоритмы</a:t>
            </a:r>
            <a:endParaRPr lang="en-US" dirty="0"/>
          </a:p>
          <a:p>
            <a:endParaRPr lang="en-US" dirty="0"/>
          </a:p>
          <a:p>
            <a:r>
              <a:rPr lang="ru-RU" dirty="0"/>
              <a:t>Генетический алгоритм или Выбор </a:t>
            </a:r>
            <a:r>
              <a:rPr lang="ru-RU" dirty="0" err="1"/>
              <a:t>чанка</a:t>
            </a:r>
            <a:r>
              <a:rPr lang="ru-RU" dirty="0"/>
              <a:t> или </a:t>
            </a:r>
          </a:p>
          <a:p>
            <a:r>
              <a:rPr lang="ru-RU" dirty="0"/>
              <a:t>Граф дома</a:t>
            </a:r>
          </a:p>
          <a:p>
            <a:pPr lvl="1"/>
            <a:r>
              <a:rPr lang="ru-RU" dirty="0"/>
              <a:t>Секция (одна квартира) и задаю связи между ними</a:t>
            </a:r>
          </a:p>
          <a:p>
            <a:pPr lvl="1"/>
            <a:r>
              <a:rPr lang="ru-RU" dirty="0"/>
              <a:t>Перекрытие –</a:t>
            </a:r>
            <a:r>
              <a:rPr lang="en-US" dirty="0"/>
              <a:t>&gt; </a:t>
            </a:r>
            <a:r>
              <a:rPr lang="ru-RU" dirty="0"/>
              <a:t>Генерируют стены</a:t>
            </a:r>
          </a:p>
          <a:p>
            <a:r>
              <a:rPr lang="ru-RU" dirty="0"/>
              <a:t>Какие </a:t>
            </a:r>
            <a:r>
              <a:rPr lang="ru-RU" dirty="0" err="1"/>
              <a:t>нибудь</a:t>
            </a:r>
            <a:r>
              <a:rPr lang="ru-RU" dirty="0"/>
              <a:t> алгоритмы для добавления </a:t>
            </a:r>
            <a:r>
              <a:rPr lang="ru-RU" dirty="0" err="1"/>
              <a:t>декалей</a:t>
            </a:r>
            <a:r>
              <a:rPr lang="ru-RU" dirty="0"/>
              <a:t> и пр. </a:t>
            </a:r>
            <a:r>
              <a:rPr lang="ru-RU" dirty="0" err="1"/>
              <a:t>визуал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02324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204</Words>
  <Application>Microsoft Office PowerPoint</Application>
  <PresentationFormat>Широкоэкранный</PresentationFormat>
  <Paragraphs>44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Недельный отчет</vt:lpstr>
      <vt:lpstr>Выбор серии дома</vt:lpstr>
      <vt:lpstr>Oskar Stålberg</vt:lpstr>
      <vt:lpstr>WFC</vt:lpstr>
      <vt:lpstr>Современная проектная документация</vt:lpstr>
      <vt:lpstr>Houdini</vt:lpstr>
      <vt:lpstr>Изучил</vt:lpstr>
      <vt:lpstr>Статьи</vt:lpstr>
      <vt:lpstr>Планы</vt:lpstr>
      <vt:lpstr>Идеи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владимир Cадовский</dc:creator>
  <cp:lastModifiedBy>владимир Cадовский</cp:lastModifiedBy>
  <cp:revision>3</cp:revision>
  <dcterms:created xsi:type="dcterms:W3CDTF">2021-12-02T15:32:16Z</dcterms:created>
  <dcterms:modified xsi:type="dcterms:W3CDTF">2021-12-02T18:01:47Z</dcterms:modified>
</cp:coreProperties>
</file>

<file path=docProps/thumbnail.jpeg>
</file>